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3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5.xml" ContentType="application/vnd.openxmlformats-officedocument.presentationml.slideMaster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16.xml" ContentType="application/vnd.openxmlformats-officedocument.theme+xml"/>
  <Override PartName="/ppt/theme/theme3.xml" ContentType="application/vnd.openxmlformats-officedocument.theme+xml"/>
  <Override PartName="/ppt/theme/theme18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6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0.xml" ContentType="application/vnd.openxmlformats-officedocument.theme+xml"/>
  <Override PartName="/ppt/theme/theme25.xml" ContentType="application/vnd.openxmlformats-officedocument.theme+xml"/>
  <Override PartName="/ppt/theme/theme31.xml" ContentType="application/vnd.openxmlformats-officedocument.theme+xml"/>
  <Override PartName="/ppt/theme/theme26.xml" ContentType="application/vnd.openxmlformats-officedocument.theme+xml"/>
  <Override PartName="/ppt/theme/theme32.xml" ContentType="application/vnd.openxmlformats-officedocument.theme+xml"/>
  <Override PartName="/ppt/theme/theme27.xml" ContentType="application/vnd.openxmlformats-officedocument.theme+xml"/>
  <Override PartName="/ppt/theme/theme33.xml" ContentType="application/vnd.openxmlformats-officedocument.theme+xml"/>
  <Override PartName="/ppt/theme/theme28.xml" ContentType="application/vnd.openxmlformats-officedocument.theme+xml"/>
  <Override PartName="/ppt/theme/theme34.xml" ContentType="application/vnd.openxmlformats-officedocument.theme+xml"/>
  <Override PartName="/ppt/theme/theme29.xml" ContentType="application/vnd.openxmlformats-officedocument.theme+xml"/>
  <Override PartName="/ppt/theme/theme35.xml" ContentType="application/vnd.openxmlformats-officedocument.theme+xml"/>
  <Override PartName="/ppt/slideLayouts/_rels/slideLayout414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7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41.png" ContentType="image/png"/>
  <Override PartName="/ppt/media/image3.png" ContentType="image/png"/>
  <Override PartName="/ppt/media/image53.png" ContentType="image/png"/>
  <Override PartName="/ppt/media/image38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4.png" ContentType="image/png"/>
  <Override PartName="/ppt/media/image54.png" ContentType="image/png"/>
  <Override PartName="/ppt/media/image39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8.png" ContentType="image/png"/>
  <Override PartName="/ppt/media/image58.png" ContentType="image/png"/>
  <Override PartName="/ppt/media/image23.png" ContentType="image/png"/>
  <Override PartName="/ppt/media/image9.png" ContentType="image/png"/>
  <Override PartName="/ppt/media/image59.png" ContentType="image/png"/>
  <Override PartName="/ppt/media/image24.png" ContentType="image/png"/>
  <Override PartName="/ppt/media/image10.png" ContentType="image/png"/>
  <Override PartName="/ppt/media/image6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png" ContentType="image/png"/>
  <Override PartName="/ppt/media/image5.png" ContentType="image/png"/>
  <Override PartName="/ppt/media/image55.png" ContentType="image/png"/>
  <Override PartName="/ppt/media/image6.png" ContentType="image/png"/>
  <Override PartName="/ppt/media/image56.png" ContentType="image/png"/>
  <Override PartName="/ppt/media/image25.png" ContentType="image/png"/>
  <Override PartName="/ppt/media/image26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17.png" ContentType="image/png"/>
  <Override PartName="/ppt/media/image50.png" ContentType="image/png"/>
  <Override PartName="/ppt/media/image18.png" ContentType="image/png"/>
  <Override PartName="/ppt/media/image51.png" ContentType="image/png"/>
  <Override PartName="/ppt/media/image75.png" ContentType="image/png"/>
  <Override PartName="/ppt/media/image64.wmf" ContentType="image/x-wmf"/>
  <Override PartName="/ppt/media/image45.png" ContentType="image/png"/>
  <Override PartName="/ppt/media/image27.png" ContentType="image/png"/>
  <Override PartName="/ppt/media/image60.png" ContentType="image/png"/>
  <Override PartName="/ppt/media/image46.png" ContentType="image/png"/>
  <Override PartName="/ppt/media/image28.png" ContentType="image/png"/>
  <Override PartName="/ppt/media/image61.png" ContentType="image/png"/>
  <Override PartName="/ppt/media/image47.png" ContentType="image/png"/>
  <Override PartName="/ppt/media/image29.png" ContentType="image/png"/>
  <Override PartName="/ppt/media/image62.png" ContentType="image/png"/>
  <Override PartName="/ppt/media/image48.png" ContentType="image/png"/>
  <Override PartName="/ppt/media/image63.png" ContentType="image/png"/>
  <Override PartName="/ppt/media/image49.png" ContentType="image/png"/>
  <Override PartName="/ppt/media/image70.png" ContentType="image/png"/>
  <Override PartName="/ppt/media/image65.png" ContentType="image/png"/>
  <Override PartName="/ppt/media/image71.png" ContentType="image/png"/>
  <Override PartName="/ppt/media/image66.png" ContentType="image/png"/>
  <Override PartName="/ppt/media/image72.png" ContentType="image/png"/>
  <Override PartName="/ppt/media/image67.png" ContentType="image/png"/>
  <Override PartName="/ppt/media/image20.png" ContentType="image/png"/>
  <Override PartName="/ppt/media/image73.png" ContentType="image/png"/>
  <Override PartName="/ppt/media/image68.png" ContentType="image/png"/>
  <Override PartName="/ppt/media/image21.png" ContentType="image/png"/>
  <Override PartName="/ppt/media/image74.png" ContentType="image/png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</p:sldMasterIdLst>
  <p:sldIdLst>
    <p:sldId id="256" r:id="rId37"/>
    <p:sldId id="257" r:id="rId38"/>
    <p:sldId id="258" r:id="rId39"/>
    <p:sldId id="259" r:id="rId40"/>
    <p:sldId id="260" r:id="rId4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" Target="slides/slide1.xml"/><Relationship Id="rId38" Type="http://schemas.openxmlformats.org/officeDocument/2006/relationships/slide" Target="slides/slide2.xml"/><Relationship Id="rId39" Type="http://schemas.openxmlformats.org/officeDocument/2006/relationships/slide" Target="slides/slide3.xml"/><Relationship Id="rId40" Type="http://schemas.openxmlformats.org/officeDocument/2006/relationships/slide" Target="slides/slide4.xml"/><Relationship Id="rId41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5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7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8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6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1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2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8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3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4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5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0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6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7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1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6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7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8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8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2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4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2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4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69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0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1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0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3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4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8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9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0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1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5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89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7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1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2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3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4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2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6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7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8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1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2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3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4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5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6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4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1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6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89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0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1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2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3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1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2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9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4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8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9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0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1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6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2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3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9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4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6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1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2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3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39640" y="676800"/>
            <a:ext cx="8219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751640" y="3762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539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4751640" y="676800"/>
            <a:ext cx="40111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331884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097680" y="3762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5396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 type="body"/>
          </p:nvPr>
        </p:nvSpPr>
        <p:spPr>
          <a:xfrm>
            <a:off x="331884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 type="body"/>
          </p:nvPr>
        </p:nvSpPr>
        <p:spPr>
          <a:xfrm>
            <a:off x="6097680" y="676800"/>
            <a:ext cx="264636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78.xml"/><Relationship Id="rId10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3.xml"/><Relationship Id="rId15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89.xml"/><Relationship Id="rId8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wmf"/><Relationship Id="rId14" Type="http://schemas.openxmlformats.org/officeDocument/2006/relationships/image" Target="../media/image65.png"/><Relationship Id="rId15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398.xml"/><Relationship Id="rId17" Type="http://schemas.openxmlformats.org/officeDocument/2006/relationships/slideLayout" Target="../slideLayouts/slideLayout399.xml"/><Relationship Id="rId18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1.xml"/><Relationship Id="rId20" Type="http://schemas.openxmlformats.org/officeDocument/2006/relationships/slideLayout" Target="../slideLayouts/slideLayout402.xml"/><Relationship Id="rId21" Type="http://schemas.openxmlformats.org/officeDocument/2006/relationships/slideLayout" Target="../slideLayouts/slideLayout403.xml"/><Relationship Id="rId22" Type="http://schemas.openxmlformats.org/officeDocument/2006/relationships/slideLayout" Target="../slideLayouts/slideLayout404.xml"/><Relationship Id="rId23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06.xml"/><Relationship Id="rId25" Type="http://schemas.openxmlformats.org/officeDocument/2006/relationships/slideLayout" Target="../slideLayouts/slideLayout407.xml"/><Relationship Id="rId26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10.xml"/><Relationship Id="rId5" Type="http://schemas.openxmlformats.org/officeDocument/2006/relationships/slideLayout" Target="../slideLayouts/slideLayout411.xml"/><Relationship Id="rId6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3.xml"/><Relationship Id="rId8" Type="http://schemas.openxmlformats.org/officeDocument/2006/relationships/slideLayout" Target="../slideLayouts/slideLayout414.xml"/><Relationship Id="rId9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16.xml"/><Relationship Id="rId11" Type="http://schemas.openxmlformats.org/officeDocument/2006/relationships/slideLayout" Target="../slideLayouts/slideLayout417.xml"/><Relationship Id="rId12" Type="http://schemas.openxmlformats.org/officeDocument/2006/relationships/slideLayout" Target="../slideLayouts/slideLayout418.xml"/><Relationship Id="rId13" Type="http://schemas.openxmlformats.org/officeDocument/2006/relationships/slideLayout" Target="../slideLayouts/slideLayout419.xml"/><Relationship Id="rId14" Type="http://schemas.openxmlformats.org/officeDocument/2006/relationships/slideLayout" Target="../slideLayouts/slideLayout42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4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Textfeld 3"/>
          <p:cNvSpPr/>
          <p:nvPr/>
        </p:nvSpPr>
        <p:spPr>
          <a:xfrm>
            <a:off x="448560" y="4880880"/>
            <a:ext cx="1417320" cy="5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Page </a:t>
            </a:r>
            <a:fld id="{2156BEDE-4CFA-43E8-86E4-BCDEB671BA47}" type="slidenum">
              <a:rPr b="0" lang="en-US" sz="38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&lt;number&gt;</a:t>
            </a:fld>
            <a:endParaRPr b="0" lang="en-US" sz="38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224000" y="1733400"/>
            <a:ext cx="6839640" cy="1676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36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consectetuer adipiscing elit. Aenean commodo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A62B887-1969-4848-9F8D-45F640DBDDF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124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124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4752000" y="2916000"/>
            <a:ext cx="3329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0E234B9-A929-46F6-AA80-1D185A3D10E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39640" y="1980000"/>
            <a:ext cx="6137640" cy="25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1142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17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0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01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3FC7514-8E5F-4751-B1C8-067C8EA8881D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766800" y="1208160"/>
            <a:ext cx="777204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858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body"/>
          </p:nvPr>
        </p:nvSpPr>
        <p:spPr>
          <a:xfrm>
            <a:off x="4752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5" name="PlaceHolder 6"/>
          <p:cNvSpPr>
            <a:spLocks noGrp="1"/>
          </p:cNvSpPr>
          <p:nvPr>
            <p:ph type="body"/>
          </p:nvPr>
        </p:nvSpPr>
        <p:spPr>
          <a:xfrm>
            <a:off x="2646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6" name="PlaceHolder 7"/>
          <p:cNvSpPr>
            <a:spLocks noGrp="1"/>
          </p:cNvSpPr>
          <p:nvPr>
            <p:ph type="body"/>
          </p:nvPr>
        </p:nvSpPr>
        <p:spPr>
          <a:xfrm>
            <a:off x="540000" y="1980000"/>
            <a:ext cx="1925640" cy="23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07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F8731F8-4E7A-4382-850C-F66DE5F78602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39640" y="393768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body"/>
          </p:nvPr>
        </p:nvSpPr>
        <p:spPr>
          <a:xfrm>
            <a:off x="180000" y="1467360"/>
            <a:ext cx="8963640" cy="367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5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587" name="PlaceHolder 2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63F3F12-701E-444E-AB9B-3B56407A735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91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6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7484662-FB57-4915-B491-FD01F663FC4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C3A8F5B-130F-44FE-9703-83E839BA884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5093640" cy="51433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98B9B87-7524-46CA-90D6-0EAC7CCC16F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DBBC01F-9A16-47E8-8110-32ED5B430A9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545040" y="376200"/>
            <a:ext cx="4031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4753080" y="376200"/>
            <a:ext cx="4031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5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43D58AF-304A-4245-AADE-95C4139D023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54180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540000" y="2725560"/>
            <a:ext cx="6839640" cy="71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0000" y="1491840"/>
            <a:ext cx="6839640" cy="107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de-DE" sz="36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36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42" name="Grafik 14" descr=""/>
          <p:cNvPicPr/>
          <p:nvPr/>
        </p:nvPicPr>
        <p:blipFill>
          <a:blip r:embed="rId3"/>
          <a:stretch/>
        </p:blipFill>
        <p:spPr>
          <a:xfrm>
            <a:off x="540000" y="360000"/>
            <a:ext cx="1223640" cy="411120"/>
          </a:xfrm>
          <a:prstGeom prst="rect">
            <a:avLst/>
          </a:prstGeom>
          <a:ln w="0">
            <a:noFill/>
          </a:ln>
        </p:spPr>
      </p:pic>
      <p:pic>
        <p:nvPicPr>
          <p:cNvPr id="43" name="Grafik 18" descr=""/>
          <p:cNvPicPr/>
          <p:nvPr/>
        </p:nvPicPr>
        <p:blipFill>
          <a:blip r:embed="rId4"/>
          <a:stretch/>
        </p:blipFill>
        <p:spPr>
          <a:xfrm>
            <a:off x="7561440" y="4648320"/>
            <a:ext cx="1223640" cy="270720"/>
          </a:xfrm>
          <a:prstGeom prst="rect">
            <a:avLst/>
          </a:prstGeom>
          <a:ln w="0">
            <a:noFill/>
          </a:ln>
        </p:spPr>
      </p:pic>
      <p:pic>
        <p:nvPicPr>
          <p:cNvPr id="44" name="Grafik 19" descr=""/>
          <p:cNvPicPr/>
          <p:nvPr/>
        </p:nvPicPr>
        <p:blipFill>
          <a:blip r:embed="rId5"/>
          <a:stretch/>
        </p:blipFill>
        <p:spPr>
          <a:xfrm>
            <a:off x="1944000" y="517320"/>
            <a:ext cx="2649240" cy="253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400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264420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748760" y="4357800"/>
            <a:ext cx="1925640" cy="5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Logo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540000" y="3587760"/>
            <a:ext cx="6839640" cy="456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10"/>
              </a:spcBef>
              <a:tabLst>
                <a:tab algn="l" pos="0"/>
              </a:tabLst>
            </a:pPr>
            <a:r>
              <a:rPr b="0" lang="de-DE" sz="10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Name, Datum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D3D92C5-0941-4889-9D7E-8856578DA00A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157080" y="376200"/>
            <a:ext cx="2627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5435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D35D61B-BE4A-4BF8-A9B1-7B209C700D9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157080" y="1111320"/>
            <a:ext cx="2627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539640" y="1111320"/>
            <a:ext cx="5435640" cy="34045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BEBFC6C-F5F8-491D-99EE-F2AF282B79F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4753080" y="1115280"/>
            <a:ext cx="4031640" cy="340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539640" y="1115280"/>
            <a:ext cx="4031640" cy="34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7FC8B36-924F-4B92-9372-B6B12661616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4753080" y="1152720"/>
            <a:ext cx="4031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A152555-1819-4878-82A1-1F48DB17F0D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3349080" y="376200"/>
            <a:ext cx="543564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2627640" cy="413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9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060D68D-AF9C-4604-A9AD-C72260CFE35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4051080" y="1152720"/>
            <a:ext cx="4733640" cy="3383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539640" y="29350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98FD441-D8CB-43E8-A526-56AA9EAA3A5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546048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18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18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 type="body"/>
          </p:nvPr>
        </p:nvSpPr>
        <p:spPr>
          <a:xfrm>
            <a:off x="18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 type="body"/>
          </p:nvPr>
        </p:nvSpPr>
        <p:spPr>
          <a:xfrm>
            <a:off x="2700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 type="body"/>
          </p:nvPr>
        </p:nvSpPr>
        <p:spPr>
          <a:xfrm>
            <a:off x="2700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79" name="PlaceHolder 8"/>
          <p:cNvSpPr>
            <a:spLocks noGrp="1"/>
          </p:cNvSpPr>
          <p:nvPr>
            <p:ph type="body"/>
          </p:nvPr>
        </p:nvSpPr>
        <p:spPr>
          <a:xfrm>
            <a:off x="2700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80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body"/>
          </p:nvPr>
        </p:nvSpPr>
        <p:spPr>
          <a:xfrm>
            <a:off x="662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ldNum"/>
          </p:nvPr>
        </p:nvSpPr>
        <p:spPr>
          <a:xfrm>
            <a:off x="53964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D3AD2423-3B77-46F3-AADD-40251804FC03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3324600" cy="413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0" name="PlaceHolder 4"/>
          <p:cNvSpPr>
            <a:spLocks noGrp="1"/>
          </p:cNvSpPr>
          <p:nvPr>
            <p:ph type="body"/>
          </p:nvPr>
        </p:nvSpPr>
        <p:spPr>
          <a:xfrm>
            <a:off x="4104000" y="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1" name="PlaceHolder 5"/>
          <p:cNvSpPr>
            <a:spLocks noGrp="1"/>
          </p:cNvSpPr>
          <p:nvPr>
            <p:ph type="body"/>
          </p:nvPr>
        </p:nvSpPr>
        <p:spPr>
          <a:xfrm>
            <a:off x="410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2" name="PlaceHolder 6"/>
          <p:cNvSpPr>
            <a:spLocks noGrp="1"/>
          </p:cNvSpPr>
          <p:nvPr>
            <p:ph type="body"/>
          </p:nvPr>
        </p:nvSpPr>
        <p:spPr>
          <a:xfrm>
            <a:off x="410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3" name="PlaceHolder 7"/>
          <p:cNvSpPr>
            <a:spLocks noGrp="1"/>
          </p:cNvSpPr>
          <p:nvPr>
            <p:ph type="body"/>
          </p:nvPr>
        </p:nvSpPr>
        <p:spPr>
          <a:xfrm>
            <a:off x="6624000" y="17150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4" name="PlaceHolder 8"/>
          <p:cNvSpPr>
            <a:spLocks noGrp="1"/>
          </p:cNvSpPr>
          <p:nvPr>
            <p:ph type="body"/>
          </p:nvPr>
        </p:nvSpPr>
        <p:spPr>
          <a:xfrm>
            <a:off x="6624000" y="3428640"/>
            <a:ext cx="2519640" cy="1713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2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59EF516-2FDA-4520-B3E5-B37482926ABF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475560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5" name="PlaceHolder 4"/>
          <p:cNvSpPr>
            <a:spLocks noGrp="1"/>
          </p:cNvSpPr>
          <p:nvPr>
            <p:ph type="body"/>
          </p:nvPr>
        </p:nvSpPr>
        <p:spPr>
          <a:xfrm>
            <a:off x="124056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6" name="PlaceHolder 5"/>
          <p:cNvSpPr>
            <a:spLocks noGrp="1"/>
          </p:cNvSpPr>
          <p:nvPr>
            <p:ph type="body"/>
          </p:nvPr>
        </p:nvSpPr>
        <p:spPr>
          <a:xfrm>
            <a:off x="1240560" y="115272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7" name="PlaceHolder 6"/>
          <p:cNvSpPr>
            <a:spLocks noGrp="1"/>
          </p:cNvSpPr>
          <p:nvPr>
            <p:ph type="body"/>
          </p:nvPr>
        </p:nvSpPr>
        <p:spPr>
          <a:xfrm>
            <a:off x="4755600" y="2936880"/>
            <a:ext cx="3329640" cy="1601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15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6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20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A4DC3C6-9992-47A7-A98D-B875640CB156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 type="body"/>
          </p:nvPr>
        </p:nvSpPr>
        <p:spPr>
          <a:xfrm>
            <a:off x="539640" y="1152360"/>
            <a:ext cx="8219520" cy="332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E30C21B-3BD2-4656-86DB-EDEDC27866E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61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D356BFA-B2AE-4A6D-B42C-DD91C109640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 type="body"/>
          </p:nvPr>
        </p:nvSpPr>
        <p:spPr>
          <a:xfrm>
            <a:off x="53964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 type="body"/>
          </p:nvPr>
        </p:nvSpPr>
        <p:spPr>
          <a:xfrm>
            <a:off x="334836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0" name="PlaceHolder 5"/>
          <p:cNvSpPr>
            <a:spLocks noGrp="1"/>
          </p:cNvSpPr>
          <p:nvPr>
            <p:ph type="body"/>
          </p:nvPr>
        </p:nvSpPr>
        <p:spPr>
          <a:xfrm>
            <a:off x="6157080" y="11527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1" name="PlaceHolder 6"/>
          <p:cNvSpPr>
            <a:spLocks noGrp="1"/>
          </p:cNvSpPr>
          <p:nvPr>
            <p:ph type="body"/>
          </p:nvPr>
        </p:nvSpPr>
        <p:spPr>
          <a:xfrm>
            <a:off x="53964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2" name="PlaceHolder 7"/>
          <p:cNvSpPr>
            <a:spLocks noGrp="1"/>
          </p:cNvSpPr>
          <p:nvPr>
            <p:ph type="body"/>
          </p:nvPr>
        </p:nvSpPr>
        <p:spPr>
          <a:xfrm>
            <a:off x="53964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3" name="PlaceHolder 8"/>
          <p:cNvSpPr>
            <a:spLocks noGrp="1"/>
          </p:cNvSpPr>
          <p:nvPr>
            <p:ph type="body"/>
          </p:nvPr>
        </p:nvSpPr>
        <p:spPr>
          <a:xfrm>
            <a:off x="334836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4" name="PlaceHolder 9"/>
          <p:cNvSpPr>
            <a:spLocks noGrp="1"/>
          </p:cNvSpPr>
          <p:nvPr>
            <p:ph type="body"/>
          </p:nvPr>
        </p:nvSpPr>
        <p:spPr>
          <a:xfrm>
            <a:off x="334836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5" name="PlaceHolder 10"/>
          <p:cNvSpPr>
            <a:spLocks noGrp="1"/>
          </p:cNvSpPr>
          <p:nvPr>
            <p:ph type="body"/>
          </p:nvPr>
        </p:nvSpPr>
        <p:spPr>
          <a:xfrm>
            <a:off x="6157080" y="24199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6" name="PlaceHolder 11"/>
          <p:cNvSpPr>
            <a:spLocks noGrp="1"/>
          </p:cNvSpPr>
          <p:nvPr>
            <p:ph type="body"/>
          </p:nvPr>
        </p:nvSpPr>
        <p:spPr>
          <a:xfrm>
            <a:off x="6157080" y="3687120"/>
            <a:ext cx="262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57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45C390D-7451-4B90-B1D6-848D7324F47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508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 type="body"/>
          </p:nvPr>
        </p:nvSpPr>
        <p:spPr>
          <a:xfrm>
            <a:off x="159840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7" name="PlaceHolder 4"/>
          <p:cNvSpPr>
            <a:spLocks noGrp="1"/>
          </p:cNvSpPr>
          <p:nvPr>
            <p:ph type="body"/>
          </p:nvPr>
        </p:nvSpPr>
        <p:spPr>
          <a:xfrm>
            <a:off x="370836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8" name="PlaceHolder 5"/>
          <p:cNvSpPr>
            <a:spLocks noGrp="1"/>
          </p:cNvSpPr>
          <p:nvPr>
            <p:ph type="body"/>
          </p:nvPr>
        </p:nvSpPr>
        <p:spPr>
          <a:xfrm>
            <a:off x="5810040" y="11527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299" name="PlaceHolder 6"/>
          <p:cNvSpPr>
            <a:spLocks noGrp="1"/>
          </p:cNvSpPr>
          <p:nvPr>
            <p:ph type="body"/>
          </p:nvPr>
        </p:nvSpPr>
        <p:spPr>
          <a:xfrm>
            <a:off x="159840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0" name="PlaceHolder 7"/>
          <p:cNvSpPr>
            <a:spLocks noGrp="1"/>
          </p:cNvSpPr>
          <p:nvPr>
            <p:ph type="body"/>
          </p:nvPr>
        </p:nvSpPr>
        <p:spPr>
          <a:xfrm>
            <a:off x="159840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1" name="PlaceHolder 8"/>
          <p:cNvSpPr>
            <a:spLocks noGrp="1"/>
          </p:cNvSpPr>
          <p:nvPr>
            <p:ph type="body"/>
          </p:nvPr>
        </p:nvSpPr>
        <p:spPr>
          <a:xfrm>
            <a:off x="370836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2" name="PlaceHolder 9"/>
          <p:cNvSpPr>
            <a:spLocks noGrp="1"/>
          </p:cNvSpPr>
          <p:nvPr>
            <p:ph type="body"/>
          </p:nvPr>
        </p:nvSpPr>
        <p:spPr>
          <a:xfrm>
            <a:off x="370836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3" name="PlaceHolder 10"/>
          <p:cNvSpPr>
            <a:spLocks noGrp="1"/>
          </p:cNvSpPr>
          <p:nvPr>
            <p:ph type="body"/>
          </p:nvPr>
        </p:nvSpPr>
        <p:spPr>
          <a:xfrm>
            <a:off x="5810040" y="24199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4" name="PlaceHolder 11"/>
          <p:cNvSpPr>
            <a:spLocks noGrp="1"/>
          </p:cNvSpPr>
          <p:nvPr>
            <p:ph type="body"/>
          </p:nvPr>
        </p:nvSpPr>
        <p:spPr>
          <a:xfrm>
            <a:off x="5810040" y="3687120"/>
            <a:ext cx="1907640" cy="107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5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body"/>
          </p:nvPr>
        </p:nvSpPr>
        <p:spPr>
          <a:xfrm>
            <a:off x="26560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26564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47462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684504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 type="body"/>
          </p:nvPr>
        </p:nvSpPr>
        <p:spPr>
          <a:xfrm>
            <a:off x="540000" y="2278080"/>
            <a:ext cx="1907280" cy="2124360"/>
          </a:xfrm>
          <a:prstGeom prst="rect">
            <a:avLst/>
          </a:prstGeom>
        </p:spPr>
        <p:txBody>
          <a:bodyPr lIns="180000" rIns="180000" tIns="1080000" bIns="468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tabLst>
                <a:tab algn="l" pos="0"/>
              </a:tabLst>
            </a:pPr>
            <a:r>
              <a:rPr b="0" lang="de-DE" sz="10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0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347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48" name="PlaceHolder 6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7138347-E9C3-4898-B026-8DB111CAF9A9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9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0" name="PlaceHolder 8"/>
          <p:cNvSpPr>
            <a:spLocks noGrp="1"/>
          </p:cNvSpPr>
          <p:nvPr>
            <p:ph type="body"/>
          </p:nvPr>
        </p:nvSpPr>
        <p:spPr>
          <a:xfrm>
            <a:off x="5396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1" name="PlaceHolder 9"/>
          <p:cNvSpPr>
            <a:spLocks noGrp="1"/>
          </p:cNvSpPr>
          <p:nvPr>
            <p:ph type="body"/>
          </p:nvPr>
        </p:nvSpPr>
        <p:spPr>
          <a:xfrm>
            <a:off x="474624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2" name="PlaceHolder 10"/>
          <p:cNvSpPr>
            <a:spLocks noGrp="1"/>
          </p:cNvSpPr>
          <p:nvPr>
            <p:ph type="body"/>
          </p:nvPr>
        </p:nvSpPr>
        <p:spPr>
          <a:xfrm>
            <a:off x="6844680" y="917640"/>
            <a:ext cx="1907640" cy="1360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3" name="PlaceHolder 11"/>
          <p:cNvSpPr>
            <a:spLocks noGrp="1"/>
          </p:cNvSpPr>
          <p:nvPr>
            <p:ph type="body"/>
          </p:nvPr>
        </p:nvSpPr>
        <p:spPr>
          <a:xfrm>
            <a:off x="7214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4" name="PlaceHolder 12"/>
          <p:cNvSpPr>
            <a:spLocks noGrp="1"/>
          </p:cNvSpPr>
          <p:nvPr>
            <p:ph type="body"/>
          </p:nvPr>
        </p:nvSpPr>
        <p:spPr>
          <a:xfrm>
            <a:off x="282708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5" name="PlaceHolder 13"/>
          <p:cNvSpPr>
            <a:spLocks noGrp="1"/>
          </p:cNvSpPr>
          <p:nvPr>
            <p:ph type="body"/>
          </p:nvPr>
        </p:nvSpPr>
        <p:spPr>
          <a:xfrm>
            <a:off x="49172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6" name="PlaceHolder 14"/>
          <p:cNvSpPr>
            <a:spLocks noGrp="1"/>
          </p:cNvSpPr>
          <p:nvPr>
            <p:ph type="body"/>
          </p:nvPr>
        </p:nvSpPr>
        <p:spPr>
          <a:xfrm>
            <a:off x="7016040" y="2458800"/>
            <a:ext cx="1554840" cy="755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7" name="PlaceHolder 1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body"/>
          </p:nvPr>
        </p:nvSpPr>
        <p:spPr>
          <a:xfrm>
            <a:off x="1224000" y="3116160"/>
            <a:ext cx="6839640" cy="308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05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Name</a:t>
            </a:r>
            <a:endParaRPr b="0" lang="de-DE" sz="105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1224000" y="1890360"/>
            <a:ext cx="6839640" cy="1079640"/>
          </a:xfrm>
          <a:prstGeom prst="rect">
            <a:avLst/>
          </a:prstGeom>
        </p:spPr>
        <p:txBody>
          <a:bodyPr lIns="0" rIns="0" tIns="0" bIns="0" anchor="b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‘</a:t>
            </a:r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Lorem ipsum dolor sit amet, </a:t>
            </a:r>
            <a:br/>
            <a:r>
              <a:rPr b="0" i="1" lang="de-DE" sz="24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consectetuer adipiscing elit. Aenean commodo ligula eget dolor.’</a:t>
            </a:r>
            <a:endParaRPr b="0" lang="de-DE" sz="24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A4B27CF-1FF5-4ADF-BF04-4845AC80833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9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3D58D7C-8C0B-4A53-B181-BF72F50730A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35" name="Textfeld 2"/>
          <p:cNvSpPr/>
          <p:nvPr/>
        </p:nvSpPr>
        <p:spPr>
          <a:xfrm>
            <a:off x="1152000" y="488160"/>
            <a:ext cx="6839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Many thanks to you,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our supporters and partners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6" name="Rechteck 4"/>
          <p:cNvSpPr/>
          <p:nvPr/>
        </p:nvSpPr>
        <p:spPr>
          <a:xfrm>
            <a:off x="394200" y="1580400"/>
            <a:ext cx="8355600" cy="3099240"/>
          </a:xfrm>
          <a:prstGeom prst="rect">
            <a:avLst/>
          </a:prstGeom>
          <a:solidFill>
            <a:srgbClr val="f2f2f2">
              <a:alpha val="90000"/>
            </a:srgbClr>
          </a:solidFill>
          <a:ln w="0">
            <a:noFill/>
          </a:ln>
          <a:effectLst>
            <a:outerShdw dist="19080" dir="5400000" blurRad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37" name="Grafik 6" descr=""/>
          <p:cNvPicPr/>
          <p:nvPr/>
        </p:nvPicPr>
        <p:blipFill>
          <a:blip r:embed="rId3"/>
          <a:stretch/>
        </p:blipFill>
        <p:spPr>
          <a:xfrm>
            <a:off x="663120" y="1815840"/>
            <a:ext cx="1672560" cy="215640"/>
          </a:xfrm>
          <a:prstGeom prst="rect">
            <a:avLst/>
          </a:prstGeom>
          <a:ln w="0">
            <a:noFill/>
          </a:ln>
        </p:spPr>
      </p:pic>
      <p:pic>
        <p:nvPicPr>
          <p:cNvPr id="1438" name="Grafik 11" descr=""/>
          <p:cNvPicPr/>
          <p:nvPr/>
        </p:nvPicPr>
        <p:blipFill>
          <a:blip r:embed="rId4"/>
          <a:stretch/>
        </p:blipFill>
        <p:spPr>
          <a:xfrm>
            <a:off x="5705280" y="1743840"/>
            <a:ext cx="1028160" cy="359640"/>
          </a:xfrm>
          <a:prstGeom prst="rect">
            <a:avLst/>
          </a:prstGeom>
          <a:ln w="0">
            <a:noFill/>
          </a:ln>
        </p:spPr>
      </p:pic>
      <p:pic>
        <p:nvPicPr>
          <p:cNvPr id="1439" name="Grafik 13" descr=""/>
          <p:cNvPicPr/>
          <p:nvPr/>
        </p:nvPicPr>
        <p:blipFill>
          <a:blip r:embed="rId5"/>
          <a:stretch/>
        </p:blipFill>
        <p:spPr>
          <a:xfrm>
            <a:off x="4634640" y="1743840"/>
            <a:ext cx="878400" cy="359640"/>
          </a:xfrm>
          <a:prstGeom prst="rect">
            <a:avLst/>
          </a:prstGeom>
          <a:ln w="0">
            <a:noFill/>
          </a:ln>
        </p:spPr>
      </p:pic>
      <p:pic>
        <p:nvPicPr>
          <p:cNvPr id="1440" name="Grafik 18" descr=""/>
          <p:cNvPicPr/>
          <p:nvPr/>
        </p:nvPicPr>
        <p:blipFill>
          <a:blip r:embed="rId6"/>
          <a:stretch/>
        </p:blipFill>
        <p:spPr>
          <a:xfrm>
            <a:off x="693000" y="2293200"/>
            <a:ext cx="1171440" cy="251640"/>
          </a:xfrm>
          <a:prstGeom prst="rect">
            <a:avLst/>
          </a:prstGeom>
          <a:ln w="0">
            <a:noFill/>
          </a:ln>
        </p:spPr>
      </p:pic>
      <p:pic>
        <p:nvPicPr>
          <p:cNvPr id="1441" name="Grafik 20" descr=""/>
          <p:cNvPicPr/>
          <p:nvPr/>
        </p:nvPicPr>
        <p:blipFill>
          <a:blip r:embed="rId7"/>
          <a:stretch/>
        </p:blipFill>
        <p:spPr>
          <a:xfrm>
            <a:off x="2214000" y="2293200"/>
            <a:ext cx="1328040" cy="251640"/>
          </a:xfrm>
          <a:prstGeom prst="rect">
            <a:avLst/>
          </a:prstGeom>
          <a:ln w="0">
            <a:noFill/>
          </a:ln>
        </p:spPr>
      </p:pic>
      <p:pic>
        <p:nvPicPr>
          <p:cNvPr id="1442" name="Grafik 22" descr=""/>
          <p:cNvPicPr/>
          <p:nvPr/>
        </p:nvPicPr>
        <p:blipFill>
          <a:blip r:embed="rId8"/>
          <a:stretch/>
        </p:blipFill>
        <p:spPr>
          <a:xfrm>
            <a:off x="3861000" y="2203200"/>
            <a:ext cx="539280" cy="431640"/>
          </a:xfrm>
          <a:prstGeom prst="rect">
            <a:avLst/>
          </a:prstGeom>
          <a:ln w="0">
            <a:noFill/>
          </a:ln>
        </p:spPr>
      </p:pic>
      <p:pic>
        <p:nvPicPr>
          <p:cNvPr id="1443" name="Grafik 25" descr=""/>
          <p:cNvPicPr/>
          <p:nvPr/>
        </p:nvPicPr>
        <p:blipFill>
          <a:blip r:embed="rId9"/>
          <a:stretch/>
        </p:blipFill>
        <p:spPr>
          <a:xfrm>
            <a:off x="4669560" y="2239200"/>
            <a:ext cx="465120" cy="359640"/>
          </a:xfrm>
          <a:prstGeom prst="rect">
            <a:avLst/>
          </a:prstGeom>
          <a:ln w="0">
            <a:noFill/>
          </a:ln>
        </p:spPr>
      </p:pic>
      <p:pic>
        <p:nvPicPr>
          <p:cNvPr id="1444" name="Grafik 27" descr=""/>
          <p:cNvPicPr/>
          <p:nvPr/>
        </p:nvPicPr>
        <p:blipFill>
          <a:blip r:embed="rId10"/>
          <a:stretch/>
        </p:blipFill>
        <p:spPr>
          <a:xfrm>
            <a:off x="5397840" y="2279160"/>
            <a:ext cx="737280" cy="279720"/>
          </a:xfrm>
          <a:prstGeom prst="rect">
            <a:avLst/>
          </a:prstGeom>
          <a:ln w="0">
            <a:noFill/>
          </a:ln>
        </p:spPr>
      </p:pic>
      <p:pic>
        <p:nvPicPr>
          <p:cNvPr id="1445" name="Grafik 29" descr=""/>
          <p:cNvPicPr/>
          <p:nvPr/>
        </p:nvPicPr>
        <p:blipFill>
          <a:blip r:embed="rId11"/>
          <a:stretch/>
        </p:blipFill>
        <p:spPr>
          <a:xfrm>
            <a:off x="6428520" y="2275200"/>
            <a:ext cx="675720" cy="287640"/>
          </a:xfrm>
          <a:prstGeom prst="rect">
            <a:avLst/>
          </a:prstGeom>
          <a:ln w="0">
            <a:noFill/>
          </a:ln>
        </p:spPr>
      </p:pic>
      <p:pic>
        <p:nvPicPr>
          <p:cNvPr id="1446" name="Grafik 31" descr=""/>
          <p:cNvPicPr/>
          <p:nvPr/>
        </p:nvPicPr>
        <p:blipFill>
          <a:blip r:embed="rId12"/>
          <a:stretch/>
        </p:blipFill>
        <p:spPr>
          <a:xfrm>
            <a:off x="7292520" y="2311200"/>
            <a:ext cx="1175040" cy="215640"/>
          </a:xfrm>
          <a:prstGeom prst="rect">
            <a:avLst/>
          </a:prstGeom>
          <a:ln w="0">
            <a:noFill/>
          </a:ln>
        </p:spPr>
      </p:pic>
      <p:pic>
        <p:nvPicPr>
          <p:cNvPr id="1447" name="Grafik 5" descr=""/>
          <p:cNvPicPr/>
          <p:nvPr/>
        </p:nvPicPr>
        <p:blipFill>
          <a:blip r:embed="rId13"/>
          <a:stretch/>
        </p:blipFill>
        <p:spPr>
          <a:xfrm>
            <a:off x="2527920" y="1779840"/>
            <a:ext cx="1914120" cy="287640"/>
          </a:xfrm>
          <a:prstGeom prst="rect">
            <a:avLst/>
          </a:prstGeom>
          <a:ln w="0">
            <a:noFill/>
          </a:ln>
        </p:spPr>
      </p:pic>
      <p:pic>
        <p:nvPicPr>
          <p:cNvPr id="1448" name="Grafik 8" descr=""/>
          <p:cNvPicPr/>
          <p:nvPr/>
        </p:nvPicPr>
        <p:blipFill>
          <a:blip r:embed="rId14"/>
          <a:stretch/>
        </p:blipFill>
        <p:spPr>
          <a:xfrm>
            <a:off x="6926400" y="1779840"/>
            <a:ext cx="1488240" cy="287640"/>
          </a:xfrm>
          <a:prstGeom prst="rect">
            <a:avLst/>
          </a:prstGeom>
          <a:ln w="0">
            <a:noFill/>
          </a:ln>
        </p:spPr>
      </p:pic>
      <p:sp>
        <p:nvSpPr>
          <p:cNvPr id="14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750" spc="-1" strike="noStrike">
                <a:solidFill>
                  <a:srgbClr val="000000"/>
                </a:solidFill>
                <a:latin typeface="Verdana"/>
              </a:rPr>
              <a:t>Click to edit the outline text format</a:t>
            </a:r>
            <a:endParaRPr b="0" lang="de-DE" sz="75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570" spc="-1" strike="noStrike">
                <a:solidFill>
                  <a:srgbClr val="000000"/>
                </a:solidFill>
                <a:latin typeface="Verdana"/>
              </a:rPr>
              <a:t>Second Outline Level</a:t>
            </a:r>
            <a:endParaRPr b="0" lang="de-DE" sz="57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Third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450" spc="-1" strike="noStrike">
                <a:solidFill>
                  <a:srgbClr val="000000"/>
                </a:solidFill>
                <a:latin typeface="Verdana"/>
              </a:rPr>
              <a:t>Fourth Outline Level</a:t>
            </a:r>
            <a:endParaRPr b="0" lang="de-DE" sz="45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Verdana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15"/>
    <p:sldLayoutId id="2147484079" r:id="rId16"/>
    <p:sldLayoutId id="2147484080" r:id="rId17"/>
    <p:sldLayoutId id="2147484081" r:id="rId18"/>
    <p:sldLayoutId id="2147484082" r:id="rId19"/>
    <p:sldLayoutId id="2147484083" r:id="rId20"/>
    <p:sldLayoutId id="2147484084" r:id="rId21"/>
    <p:sldLayoutId id="2147484085" r:id="rId22"/>
    <p:sldLayoutId id="2147484086" r:id="rId23"/>
    <p:sldLayoutId id="2147484087" r:id="rId24"/>
    <p:sldLayoutId id="2147484088" r:id="rId25"/>
    <p:sldLayoutId id="2147484089" r:id="rId26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Textfeld 2"/>
          <p:cNvSpPr/>
          <p:nvPr/>
        </p:nvSpPr>
        <p:spPr>
          <a:xfrm>
            <a:off x="1123200" y="1955520"/>
            <a:ext cx="70646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We kindly acknowledge the support by the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German Centre for Integrative Biodiversity Research (iDiv) Halle-Jena-Leipzig,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ＭＳ Ｐゴシック"/>
              </a:rPr>
              <a:t>funded by the Deutsche Forschungsgemeinschaft (FZT 118).</a:t>
            </a:r>
            <a:endParaRPr b="0" lang="en-US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D4ADC09-0535-4059-8EA1-B9675200407C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39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39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2255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2255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397188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body"/>
          </p:nvPr>
        </p:nvSpPr>
        <p:spPr>
          <a:xfrm>
            <a:off x="397188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568764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body"/>
          </p:nvPr>
        </p:nvSpPr>
        <p:spPr>
          <a:xfrm>
            <a:off x="568764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3" name="PlaceHolder 11"/>
          <p:cNvSpPr>
            <a:spLocks noGrp="1"/>
          </p:cNvSpPr>
          <p:nvPr>
            <p:ph type="body"/>
          </p:nvPr>
        </p:nvSpPr>
        <p:spPr>
          <a:xfrm>
            <a:off x="7403760" y="1744920"/>
            <a:ext cx="13604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4" name="PlaceHolder 12"/>
          <p:cNvSpPr>
            <a:spLocks noGrp="1"/>
          </p:cNvSpPr>
          <p:nvPr>
            <p:ph type="body"/>
          </p:nvPr>
        </p:nvSpPr>
        <p:spPr>
          <a:xfrm>
            <a:off x="7403760" y="3105720"/>
            <a:ext cx="13604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EF6C9B7-7A83-4080-80AD-D346991D1DF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3964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3964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263772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263772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473580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body"/>
          </p:nvPr>
        </p:nvSpPr>
        <p:spPr>
          <a:xfrm>
            <a:off x="473580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body"/>
          </p:nvPr>
        </p:nvSpPr>
        <p:spPr>
          <a:xfrm>
            <a:off x="6833880" y="1452960"/>
            <a:ext cx="1925640" cy="1360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2" name="PlaceHolder 10"/>
          <p:cNvSpPr>
            <a:spLocks noGrp="1"/>
          </p:cNvSpPr>
          <p:nvPr>
            <p:ph type="body"/>
          </p:nvPr>
        </p:nvSpPr>
        <p:spPr>
          <a:xfrm>
            <a:off x="6833880" y="2813760"/>
            <a:ext cx="1925640" cy="5396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tabLst>
                <a:tab algn="l" pos="0"/>
              </a:tabLst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3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7F413E0-FA0C-4EB5-B84C-B3BF172DFFE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3964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3188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333576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752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194400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8" name="PlaceHolder 8"/>
          <p:cNvSpPr>
            <a:spLocks noGrp="1"/>
          </p:cNvSpPr>
          <p:nvPr>
            <p:ph type="body"/>
          </p:nvPr>
        </p:nvSpPr>
        <p:spPr>
          <a:xfrm>
            <a:off x="53964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39" name="PlaceHolder 9"/>
          <p:cNvSpPr>
            <a:spLocks noGrp="1"/>
          </p:cNvSpPr>
          <p:nvPr>
            <p:ph type="body"/>
          </p:nvPr>
        </p:nvSpPr>
        <p:spPr>
          <a:xfrm>
            <a:off x="333576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0" name="PlaceHolder 10"/>
          <p:cNvSpPr>
            <a:spLocks noGrp="1"/>
          </p:cNvSpPr>
          <p:nvPr>
            <p:ph type="body"/>
          </p:nvPr>
        </p:nvSpPr>
        <p:spPr>
          <a:xfrm>
            <a:off x="613188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1" name="PlaceHolder 11"/>
          <p:cNvSpPr>
            <a:spLocks noGrp="1"/>
          </p:cNvSpPr>
          <p:nvPr>
            <p:ph type="body"/>
          </p:nvPr>
        </p:nvSpPr>
        <p:spPr>
          <a:xfrm>
            <a:off x="1944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2" name="PlaceHolder 12"/>
          <p:cNvSpPr>
            <a:spLocks noGrp="1"/>
          </p:cNvSpPr>
          <p:nvPr>
            <p:ph type="body"/>
          </p:nvPr>
        </p:nvSpPr>
        <p:spPr>
          <a:xfrm>
            <a:off x="475200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C476C4E-516B-470D-9EB5-046CB7E8876E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3964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13188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3335760" y="296676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752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1944000" y="1146600"/>
            <a:ext cx="2627640" cy="134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8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de-DE" sz="889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8" name="PlaceHolder 8"/>
          <p:cNvSpPr>
            <a:spLocks noGrp="1"/>
          </p:cNvSpPr>
          <p:nvPr>
            <p:ph type="body"/>
          </p:nvPr>
        </p:nvSpPr>
        <p:spPr>
          <a:xfrm>
            <a:off x="53964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89" name="PlaceHolder 9"/>
          <p:cNvSpPr>
            <a:spLocks noGrp="1"/>
          </p:cNvSpPr>
          <p:nvPr>
            <p:ph type="body"/>
          </p:nvPr>
        </p:nvSpPr>
        <p:spPr>
          <a:xfrm>
            <a:off x="333576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0" name="PlaceHolder 10"/>
          <p:cNvSpPr>
            <a:spLocks noGrp="1"/>
          </p:cNvSpPr>
          <p:nvPr>
            <p:ph type="body"/>
          </p:nvPr>
        </p:nvSpPr>
        <p:spPr>
          <a:xfrm>
            <a:off x="6131880" y="431676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1" name="PlaceHolder 11"/>
          <p:cNvSpPr>
            <a:spLocks noGrp="1"/>
          </p:cNvSpPr>
          <p:nvPr>
            <p:ph type="body"/>
          </p:nvPr>
        </p:nvSpPr>
        <p:spPr>
          <a:xfrm>
            <a:off x="1944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2" name="PlaceHolder 12"/>
          <p:cNvSpPr>
            <a:spLocks noGrp="1"/>
          </p:cNvSpPr>
          <p:nvPr>
            <p:ph type="body"/>
          </p:nvPr>
        </p:nvSpPr>
        <p:spPr>
          <a:xfrm>
            <a:off x="4752000" y="2496600"/>
            <a:ext cx="2627640" cy="348840"/>
          </a:xfrm>
          <a:prstGeom prst="rect">
            <a:avLst/>
          </a:prstGeom>
        </p:spPr>
        <p:txBody>
          <a:bodyPr lIns="0" rIns="0" tIns="468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r>
              <a:rPr b="0" lang="de-DE" sz="9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9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93" name="PlaceHolder 1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734A16C-5EC9-44B0-901F-734272043A6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1952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rafik 14" descr=""/>
          <p:cNvPicPr/>
          <p:nvPr/>
        </p:nvPicPr>
        <p:blipFill>
          <a:blip r:embed="rId3"/>
          <a:stretch/>
        </p:blipFill>
        <p:spPr>
          <a:xfrm>
            <a:off x="540000" y="4683600"/>
            <a:ext cx="805680" cy="270720"/>
          </a:xfrm>
          <a:prstGeom prst="rect">
            <a:avLst/>
          </a:prstGeom>
          <a:ln w="0">
            <a:noFill/>
          </a:ln>
        </p:spPr>
      </p:pic>
      <p:sp>
        <p:nvSpPr>
          <p:cNvPr id="371" name="PlaceHolder 1"/>
          <p:cNvSpPr>
            <a:spLocks noGrp="1"/>
          </p:cNvSpPr>
          <p:nvPr>
            <p:ph type="sldNum"/>
          </p:nvPr>
        </p:nvSpPr>
        <p:spPr>
          <a:xfrm>
            <a:off x="7560000" y="4680000"/>
            <a:ext cx="1199520" cy="27432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6F05D49-1683-4F38-812A-4E225A55F827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539640" y="376200"/>
            <a:ext cx="8244000" cy="57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3964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752000" y="1117440"/>
            <a:ext cx="4032000" cy="215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body"/>
          </p:nvPr>
        </p:nvSpPr>
        <p:spPr>
          <a:xfrm>
            <a:off x="1944000" y="3456000"/>
            <a:ext cx="5435640" cy="899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Mastertextformat bearbeiten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Zweite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Dritte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Vierte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  <a:p>
            <a:pPr marL="80280" indent="-799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2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Fünfte Ebene</a:t>
            </a:r>
            <a:endParaRPr b="0" lang="de-DE" sz="12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88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88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8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Foliennummernplatzhalter 1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5375937-29E2-41F5-A107-08A426CF92E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25" name="Textplatzhalter 2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Case study:</a:t>
            </a:r>
            <a:br/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Human disturbances effect on global plant functional diversity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526" name="" descr=""/>
          <p:cNvPicPr/>
          <p:nvPr/>
        </p:nvPicPr>
        <p:blipFill>
          <a:blip r:embed="rId1"/>
          <a:stretch/>
        </p:blipFill>
        <p:spPr>
          <a:xfrm>
            <a:off x="4806000" y="1368000"/>
            <a:ext cx="3834000" cy="2653200"/>
          </a:xfrm>
          <a:prstGeom prst="rect">
            <a:avLst/>
          </a:prstGeom>
          <a:ln w="0">
            <a:noFill/>
          </a:ln>
        </p:spPr>
      </p:pic>
      <p:pic>
        <p:nvPicPr>
          <p:cNvPr id="1527" name="" descr=""/>
          <p:cNvPicPr/>
          <p:nvPr/>
        </p:nvPicPr>
        <p:blipFill>
          <a:blip r:embed="rId2"/>
          <a:stretch/>
        </p:blipFill>
        <p:spPr>
          <a:xfrm>
            <a:off x="720000" y="1374480"/>
            <a:ext cx="3744000" cy="263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Foliennummernplatzhalter 1_0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A60F389-21FD-4AF4-A45E-19574F953201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29" name="Textplatzhalter 2_0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Plant diversity is known but lesser global functional diversity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530" name="" descr=""/>
          <p:cNvPicPr/>
          <p:nvPr/>
        </p:nvPicPr>
        <p:blipFill>
          <a:blip r:embed="rId1"/>
          <a:stretch/>
        </p:blipFill>
        <p:spPr>
          <a:xfrm>
            <a:off x="1875600" y="1302480"/>
            <a:ext cx="5393160" cy="25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Foliennummernplatzhalter 1_1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EE4FDB4-4A51-4D36-BEB4-E1DA8183EC68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32" name="Textplatzhalter 2_1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Leverage open data sets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533" name="" descr=""/>
          <p:cNvPicPr/>
          <p:nvPr/>
        </p:nvPicPr>
        <p:blipFill>
          <a:blip r:embed="rId1"/>
          <a:srcRect l="0" t="54447" r="0" b="0"/>
          <a:stretch/>
        </p:blipFill>
        <p:spPr>
          <a:xfrm>
            <a:off x="893160" y="2913480"/>
            <a:ext cx="3469680" cy="1406520"/>
          </a:xfrm>
          <a:prstGeom prst="rect">
            <a:avLst/>
          </a:prstGeom>
          <a:ln w="0">
            <a:noFill/>
          </a:ln>
        </p:spPr>
      </p:pic>
      <p:pic>
        <p:nvPicPr>
          <p:cNvPr id="1534" name="" descr=""/>
          <p:cNvPicPr/>
          <p:nvPr/>
        </p:nvPicPr>
        <p:blipFill>
          <a:blip r:embed="rId2"/>
          <a:stretch/>
        </p:blipFill>
        <p:spPr>
          <a:xfrm>
            <a:off x="752760" y="1012320"/>
            <a:ext cx="3750480" cy="1579680"/>
          </a:xfrm>
          <a:prstGeom prst="rect">
            <a:avLst/>
          </a:prstGeom>
          <a:ln w="0">
            <a:noFill/>
          </a:ln>
        </p:spPr>
      </p:pic>
      <p:pic>
        <p:nvPicPr>
          <p:cNvPr id="1535" name="" descr=""/>
          <p:cNvPicPr/>
          <p:nvPr/>
        </p:nvPicPr>
        <p:blipFill>
          <a:blip r:embed="rId3"/>
          <a:stretch/>
        </p:blipFill>
        <p:spPr>
          <a:xfrm>
            <a:off x="5538960" y="2921040"/>
            <a:ext cx="3109320" cy="1358280"/>
          </a:xfrm>
          <a:prstGeom prst="rect">
            <a:avLst/>
          </a:prstGeom>
          <a:ln w="0">
            <a:noFill/>
          </a:ln>
        </p:spPr>
      </p:pic>
      <p:pic>
        <p:nvPicPr>
          <p:cNvPr id="1536" name="" descr=""/>
          <p:cNvPicPr/>
          <p:nvPr/>
        </p:nvPicPr>
        <p:blipFill>
          <a:blip r:embed="rId4"/>
          <a:stretch/>
        </p:blipFill>
        <p:spPr>
          <a:xfrm>
            <a:off x="5328000" y="1008000"/>
            <a:ext cx="3531240" cy="16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Foliennummernplatzhalter 1_2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C534F59-C18C-4BAE-BC8D-7527B6D290F4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38" name="Textplatzhalter 2_2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Inspect different aspects of human disturbances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539" name="" descr=""/>
          <p:cNvPicPr/>
          <p:nvPr/>
        </p:nvPicPr>
        <p:blipFill>
          <a:blip r:embed="rId1"/>
          <a:stretch/>
        </p:blipFill>
        <p:spPr>
          <a:xfrm>
            <a:off x="1368000" y="1224000"/>
            <a:ext cx="4248000" cy="2963520"/>
          </a:xfrm>
          <a:prstGeom prst="rect">
            <a:avLst/>
          </a:prstGeom>
          <a:ln w="0">
            <a:noFill/>
          </a:ln>
        </p:spPr>
      </p:pic>
      <p:pic>
        <p:nvPicPr>
          <p:cNvPr id="1540" name="" descr=""/>
          <p:cNvPicPr/>
          <p:nvPr/>
        </p:nvPicPr>
        <p:blipFill>
          <a:blip r:embed="rId2"/>
          <a:srcRect l="0" t="15405" r="53955" b="39138"/>
          <a:stretch/>
        </p:blipFill>
        <p:spPr>
          <a:xfrm>
            <a:off x="5932800" y="1501200"/>
            <a:ext cx="2779200" cy="21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Foliennummernplatzhalter 1_3"/>
          <p:cNvSpPr txBox="1"/>
          <p:nvPr/>
        </p:nvSpPr>
        <p:spPr>
          <a:xfrm>
            <a:off x="7560000" y="4680000"/>
            <a:ext cx="1199520" cy="2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6EC196D-E1EE-490A-B49B-B08E4F74FFD5}" type="slidenum">
              <a:rPr b="0" lang="en-US" sz="1000" spc="-1" strike="noStrike">
                <a:solidFill>
                  <a:srgbClr val="8b8b8b"/>
                </a:solidFill>
                <a:latin typeface="Verdana"/>
                <a:ea typeface="Verdan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42" name="Textplatzhalter 2_3"/>
          <p:cNvSpPr txBox="1"/>
          <p:nvPr/>
        </p:nvSpPr>
        <p:spPr>
          <a:xfrm>
            <a:off x="539640" y="376200"/>
            <a:ext cx="82195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How human impact plant functional diversity globally?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543" name="Textplatzhalter 2_4"/>
          <p:cNvSpPr txBox="1"/>
          <p:nvPr/>
        </p:nvSpPr>
        <p:spPr>
          <a:xfrm>
            <a:off x="462240" y="1320120"/>
            <a:ext cx="8219520" cy="250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Q1: Is there a link between disturbance level and functional diversity?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Q1bis: For what type of disturbance?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Q1ter: Are there specific links between some functional diversity facets and specific type of disturbances?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  <a:p>
            <a:pPr indent="-3240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Q2: Are there relationships between disturbance and functional diversity across different ecosystems (boreal, temperate, tropical)?</a:t>
            </a:r>
            <a:br/>
            <a:r>
              <a:rPr b="0" lang="de-DE" sz="1800" spc="-1" strike="noStrike">
                <a:solidFill>
                  <a:srgbClr val="000000"/>
                </a:solidFill>
                <a:latin typeface="Verdana"/>
                <a:ea typeface="ＭＳ Ｐゴシック"/>
              </a:rPr>
              <a:t>Q2bis: What about at different scales? (global vs. ecoregion) </a:t>
            </a:r>
            <a:endParaRPr b="0" lang="de-DE" sz="1800" spc="-1" strike="noStrike">
              <a:solidFill>
                <a:srgbClr val="000000"/>
              </a:solidFill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Application>LibreOffice/7.1.4.2$MacOSX_X86_64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2021-07-05T10:08:59Z</dcterms:created>
  <dc:creator>Matthias Grenié</dc:creator>
  <dc:description/>
  <dc:language>fr-FR</dc:language>
  <cp:lastModifiedBy>Matthias Grenié</cp:lastModifiedBy>
  <dcterms:modified xsi:type="dcterms:W3CDTF">2021-07-05T13:34:35Z</dcterms:modified>
  <cp:revision>14</cp:revision>
  <dc:subject/>
  <dc:title>iDiv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Bildschirmpräsentation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35</vt:r8>
  </property>
</Properties>
</file>